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6" r:id="rId2"/>
    <p:sldId id="281" r:id="rId3"/>
    <p:sldId id="282" r:id="rId4"/>
    <p:sldId id="283" r:id="rId5"/>
    <p:sldId id="285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44D2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9E76CC-41BA-31FE-D684-A0B3235BB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315B1B-C59A-4184-2BDC-E2EBB76AD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8DDCDB1-10F3-54AF-D8F6-22091F231B1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7429D5-9C7F-41A8-DD2E-F4F2D1BA24F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B2261E4-E4B9-509C-D056-8077EDDCE30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détermine le milieu d’un segment.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053BE8-259B-A35E-AE79-894DA44BD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836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1761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l’image.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F99D4E4-C8D3-7337-BBB3-52405C45D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00" y="1048245"/>
            <a:ext cx="6938122" cy="526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70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18670D-37C3-000D-BE52-637F342EA36C}"/>
              </a:ext>
            </a:extLst>
          </p:cNvPr>
          <p:cNvSpPr/>
          <p:nvPr/>
        </p:nvSpPr>
        <p:spPr>
          <a:xfrm>
            <a:off x="0" y="4702629"/>
            <a:ext cx="8449294" cy="665018"/>
          </a:xfrm>
          <a:prstGeom prst="rect">
            <a:avLst/>
          </a:prstGeom>
          <a:solidFill>
            <a:srgbClr val="9966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rganigramme : Données 17">
            <a:extLst>
              <a:ext uri="{FF2B5EF4-FFF2-40B4-BE49-F238E27FC236}">
                <a16:creationId xmlns:a16="http://schemas.microsoft.com/office/drawing/2014/main" id="{5AC3829F-B722-7A3B-E194-B7F99F9EEB08}"/>
              </a:ext>
            </a:extLst>
          </p:cNvPr>
          <p:cNvSpPr/>
          <p:nvPr/>
        </p:nvSpPr>
        <p:spPr>
          <a:xfrm>
            <a:off x="27709" y="3914899"/>
            <a:ext cx="10556211" cy="787730"/>
          </a:xfrm>
          <a:prstGeom prst="flowChartInputOutpu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arallélogramme 19">
            <a:extLst>
              <a:ext uri="{FF2B5EF4-FFF2-40B4-BE49-F238E27FC236}">
                <a16:creationId xmlns:a16="http://schemas.microsoft.com/office/drawing/2014/main" id="{558A74DD-EA98-BFD2-54E2-EC7FB5ED6E35}"/>
              </a:ext>
            </a:extLst>
          </p:cNvPr>
          <p:cNvSpPr/>
          <p:nvPr/>
        </p:nvSpPr>
        <p:spPr>
          <a:xfrm rot="16200000" flipV="1">
            <a:off x="8730343" y="3693226"/>
            <a:ext cx="1393371" cy="1955470"/>
          </a:xfrm>
          <a:prstGeom prst="parallelogram">
            <a:avLst>
              <a:gd name="adj" fmla="val 52622"/>
            </a:avLst>
          </a:prstGeom>
          <a:solidFill>
            <a:srgbClr val="744D2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l’image.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87CF03-962A-BE0A-BF04-3330B4C8A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02" y="2800532"/>
            <a:ext cx="1440000" cy="174380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81A0EE4-D52A-B57B-E776-D1FA3EAAB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429" y="2772623"/>
            <a:ext cx="1440000" cy="17421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D5DB009-874F-E02F-92F9-5A4CF7853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171" y="2776781"/>
            <a:ext cx="1440000" cy="174380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27A3BE1-8CA4-D7A3-FA34-9A21F6ED81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878" y="2776781"/>
            <a:ext cx="1440000" cy="174215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4742ABC-4732-BB15-AADC-EDEC6B4C74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30" y="2800532"/>
            <a:ext cx="1440000" cy="174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4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trouver le milieu du segment ?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9B12AE-F809-24A2-8854-F22732620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140" y="1311234"/>
            <a:ext cx="5146964" cy="5146964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691AF36C-1D02-57EA-2ACF-BB9DE1167A4F}"/>
              </a:ext>
            </a:extLst>
          </p:cNvPr>
          <p:cNvSpPr/>
          <p:nvPr/>
        </p:nvSpPr>
        <p:spPr>
          <a:xfrm>
            <a:off x="1673431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20E1BDD7-F286-EF89-15DA-993DAB8F2CFA}"/>
              </a:ext>
            </a:extLst>
          </p:cNvPr>
          <p:cNvSpPr/>
          <p:nvPr/>
        </p:nvSpPr>
        <p:spPr>
          <a:xfrm>
            <a:off x="6721434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5DCD00F-3235-0B13-3083-97F2FE1AEA74}"/>
              </a:ext>
            </a:extLst>
          </p:cNvPr>
          <p:cNvCxnSpPr>
            <a:stCxn id="7" idx="6"/>
            <a:endCxn id="10" idx="6"/>
          </p:cNvCxnSpPr>
          <p:nvPr/>
        </p:nvCxnSpPr>
        <p:spPr>
          <a:xfrm>
            <a:off x="1800101" y="3879273"/>
            <a:ext cx="504800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08DB9E1-5930-DE05-4511-5A89FD2AEA26}"/>
              </a:ext>
            </a:extLst>
          </p:cNvPr>
          <p:cNvCxnSpPr/>
          <p:nvPr/>
        </p:nvCxnSpPr>
        <p:spPr>
          <a:xfrm>
            <a:off x="4258491" y="1025038"/>
            <a:ext cx="0" cy="57084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8D05E400-434C-1115-7985-5C6EDB23498C}"/>
              </a:ext>
            </a:extLst>
          </p:cNvPr>
          <p:cNvSpPr txBox="1">
            <a:spLocks/>
          </p:cNvSpPr>
          <p:nvPr/>
        </p:nvSpPr>
        <p:spPr>
          <a:xfrm>
            <a:off x="1673431" y="829726"/>
            <a:ext cx="7886700" cy="5267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Plier en deux.</a:t>
            </a:r>
          </a:p>
        </p:txBody>
      </p:sp>
    </p:spTree>
    <p:extLst>
      <p:ext uri="{BB962C8B-B14F-4D97-AF65-F5344CB8AC3E}">
        <p14:creationId xmlns:p14="http://schemas.microsoft.com/office/powerpoint/2010/main" val="229303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4D59B-14DE-4279-9400-096B2468C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D71B34-6168-0F3D-9530-C4791771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trouver le milieu du segment ?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F8D9E946-7851-897F-8E9B-35EA1468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967C22D-2597-D502-F2FD-62E6A1CB0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140" y="1311234"/>
            <a:ext cx="5146964" cy="5146964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B93C69F1-22AB-AA45-F456-C9CFA3D41FB4}"/>
              </a:ext>
            </a:extLst>
          </p:cNvPr>
          <p:cNvSpPr/>
          <p:nvPr/>
        </p:nvSpPr>
        <p:spPr>
          <a:xfrm>
            <a:off x="1673431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573C2314-9F24-6C73-539A-5EEA052A7984}"/>
              </a:ext>
            </a:extLst>
          </p:cNvPr>
          <p:cNvSpPr/>
          <p:nvPr/>
        </p:nvSpPr>
        <p:spPr>
          <a:xfrm>
            <a:off x="6721434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8294BDF-D284-D351-08B9-97F1190390A6}"/>
              </a:ext>
            </a:extLst>
          </p:cNvPr>
          <p:cNvCxnSpPr>
            <a:stCxn id="7" idx="6"/>
            <a:endCxn id="10" idx="6"/>
          </p:cNvCxnSpPr>
          <p:nvPr/>
        </p:nvCxnSpPr>
        <p:spPr>
          <a:xfrm>
            <a:off x="1800101" y="3879273"/>
            <a:ext cx="504800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23BB8128-3E6A-2938-B2A5-D8F12F2FCE20}"/>
              </a:ext>
            </a:extLst>
          </p:cNvPr>
          <p:cNvSpPr/>
          <p:nvPr/>
        </p:nvSpPr>
        <p:spPr>
          <a:xfrm rot="5400000">
            <a:off x="4119747" y="1591295"/>
            <a:ext cx="282039" cy="5048002"/>
          </a:xfrm>
          <a:prstGeom prst="rightBrace">
            <a:avLst>
              <a:gd name="adj1" fmla="val 50587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1340686-8535-86E6-EE13-366D208081BA}"/>
              </a:ext>
            </a:extLst>
          </p:cNvPr>
          <p:cNvSpPr txBox="1"/>
          <p:nvPr/>
        </p:nvSpPr>
        <p:spPr>
          <a:xfrm>
            <a:off x="4037609" y="4140017"/>
            <a:ext cx="605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9936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trouver le milieu du segment ?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9B12AE-F809-24A2-8854-F22732620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140" y="1311234"/>
            <a:ext cx="5146964" cy="5146964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691AF36C-1D02-57EA-2ACF-BB9DE1167A4F}"/>
              </a:ext>
            </a:extLst>
          </p:cNvPr>
          <p:cNvSpPr/>
          <p:nvPr/>
        </p:nvSpPr>
        <p:spPr>
          <a:xfrm>
            <a:off x="1673431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20E1BDD7-F286-EF89-15DA-993DAB8F2CFA}"/>
              </a:ext>
            </a:extLst>
          </p:cNvPr>
          <p:cNvSpPr/>
          <p:nvPr/>
        </p:nvSpPr>
        <p:spPr>
          <a:xfrm>
            <a:off x="6721434" y="3815938"/>
            <a:ext cx="126670" cy="12667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5DCD00F-3235-0B13-3083-97F2FE1AEA74}"/>
              </a:ext>
            </a:extLst>
          </p:cNvPr>
          <p:cNvCxnSpPr>
            <a:stCxn id="7" idx="6"/>
            <a:endCxn id="10" idx="6"/>
          </p:cNvCxnSpPr>
          <p:nvPr/>
        </p:nvCxnSpPr>
        <p:spPr>
          <a:xfrm>
            <a:off x="1800101" y="3879273"/>
            <a:ext cx="504800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lèche : courbe vers le bas 2">
            <a:extLst>
              <a:ext uri="{FF2B5EF4-FFF2-40B4-BE49-F238E27FC236}">
                <a16:creationId xmlns:a16="http://schemas.microsoft.com/office/drawing/2014/main" id="{3F42ACCB-8639-D0C5-A473-BA9CB8E8A90C}"/>
              </a:ext>
            </a:extLst>
          </p:cNvPr>
          <p:cNvSpPr/>
          <p:nvPr/>
        </p:nvSpPr>
        <p:spPr>
          <a:xfrm>
            <a:off x="1755961" y="3557181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8291286-A190-163C-09D0-0502B83C23E5}"/>
              </a:ext>
            </a:extLst>
          </p:cNvPr>
          <p:cNvSpPr txBox="1"/>
          <p:nvPr/>
        </p:nvSpPr>
        <p:spPr>
          <a:xfrm>
            <a:off x="1998662" y="3191735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6E8E5C40-66BD-93EB-5EDB-846F28E3C9B0}"/>
              </a:ext>
            </a:extLst>
          </p:cNvPr>
          <p:cNvSpPr/>
          <p:nvPr/>
        </p:nvSpPr>
        <p:spPr>
          <a:xfrm>
            <a:off x="2590986" y="3535504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5A6C00-5C92-0BD8-5203-B76DDEB2BE52}"/>
              </a:ext>
            </a:extLst>
          </p:cNvPr>
          <p:cNvSpPr txBox="1"/>
          <p:nvPr/>
        </p:nvSpPr>
        <p:spPr>
          <a:xfrm>
            <a:off x="2833687" y="3170058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BFAB6F28-81E1-5CE7-F5AA-328C2532A473}"/>
              </a:ext>
            </a:extLst>
          </p:cNvPr>
          <p:cNvSpPr/>
          <p:nvPr/>
        </p:nvSpPr>
        <p:spPr>
          <a:xfrm>
            <a:off x="3426011" y="3534163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2406679-D8B4-0A59-8D87-CE15D991FE85}"/>
              </a:ext>
            </a:extLst>
          </p:cNvPr>
          <p:cNvSpPr txBox="1"/>
          <p:nvPr/>
        </p:nvSpPr>
        <p:spPr>
          <a:xfrm>
            <a:off x="3668712" y="3168717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F28848C9-A34D-DC08-637C-B6CD90E1B822}"/>
              </a:ext>
            </a:extLst>
          </p:cNvPr>
          <p:cNvSpPr/>
          <p:nvPr/>
        </p:nvSpPr>
        <p:spPr>
          <a:xfrm>
            <a:off x="4211287" y="3815938"/>
            <a:ext cx="126670" cy="12667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B768CF89-07B6-13CD-6BBC-6B933C38F683}"/>
              </a:ext>
            </a:extLst>
          </p:cNvPr>
          <p:cNvSpPr/>
          <p:nvPr/>
        </p:nvSpPr>
        <p:spPr>
          <a:xfrm>
            <a:off x="4265550" y="3505886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3446064-11AF-707D-EF99-ACB5D689DC59}"/>
              </a:ext>
            </a:extLst>
          </p:cNvPr>
          <p:cNvSpPr txBox="1"/>
          <p:nvPr/>
        </p:nvSpPr>
        <p:spPr>
          <a:xfrm>
            <a:off x="4508251" y="3140440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F2F674E0-F4C4-10AA-D0F5-8C978D723C4B}"/>
              </a:ext>
            </a:extLst>
          </p:cNvPr>
          <p:cNvSpPr/>
          <p:nvPr/>
        </p:nvSpPr>
        <p:spPr>
          <a:xfrm>
            <a:off x="5100575" y="3484209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748BC1F-4298-AE4C-C2AE-B285A4C5433D}"/>
              </a:ext>
            </a:extLst>
          </p:cNvPr>
          <p:cNvSpPr txBox="1"/>
          <p:nvPr/>
        </p:nvSpPr>
        <p:spPr>
          <a:xfrm>
            <a:off x="5343276" y="3118763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1" name="Flèche : courbe vers le bas 20">
            <a:extLst>
              <a:ext uri="{FF2B5EF4-FFF2-40B4-BE49-F238E27FC236}">
                <a16:creationId xmlns:a16="http://schemas.microsoft.com/office/drawing/2014/main" id="{19733066-F95D-312B-B4A6-C23044AAE1F8}"/>
              </a:ext>
            </a:extLst>
          </p:cNvPr>
          <p:cNvSpPr/>
          <p:nvPr/>
        </p:nvSpPr>
        <p:spPr>
          <a:xfrm>
            <a:off x="5935600" y="3482868"/>
            <a:ext cx="868178" cy="304794"/>
          </a:xfrm>
          <a:prstGeom prst="curvedDownArrow">
            <a:avLst>
              <a:gd name="adj1" fmla="val 0"/>
              <a:gd name="adj2" fmla="val 27769"/>
              <a:gd name="adj3" fmla="val 219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79F3A18-ABB0-FEF7-62F7-500145754EBD}"/>
              </a:ext>
            </a:extLst>
          </p:cNvPr>
          <p:cNvSpPr txBox="1"/>
          <p:nvPr/>
        </p:nvSpPr>
        <p:spPr>
          <a:xfrm>
            <a:off x="6178301" y="3117422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774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9" grpId="0"/>
      <p:bldP spid="11" grpId="0" animBg="1"/>
      <p:bldP spid="13" grpId="0"/>
      <p:bldP spid="15" grpId="0" animBg="1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50</Words>
  <Application>Microsoft Office PowerPoint</Application>
  <PresentationFormat>Affichage à l'écran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l’image.</vt:lpstr>
      <vt:lpstr>Observe l’image.</vt:lpstr>
      <vt:lpstr>Comment trouver le milieu du segment ? </vt:lpstr>
      <vt:lpstr>Comment trouver le milieu du segment ? </vt:lpstr>
      <vt:lpstr>Comment trouver le milieu du segment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69</cp:revision>
  <dcterms:created xsi:type="dcterms:W3CDTF">2023-02-07T14:55:57Z</dcterms:created>
  <dcterms:modified xsi:type="dcterms:W3CDTF">2025-09-16T18:17:53Z</dcterms:modified>
</cp:coreProperties>
</file>